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267" r:id="rId2"/>
    <p:sldId id="268" r:id="rId3"/>
    <p:sldId id="269" r:id="rId4"/>
    <p:sldId id="270" r:id="rId5"/>
    <p:sldId id="271" r:id="rId6"/>
    <p:sldId id="272" r:id="rId7"/>
    <p:sldId id="273" r:id="rId8"/>
    <p:sldId id="274" r:id="rId9"/>
    <p:sldId id="275" r:id="rId10"/>
    <p:sldId id="276" r:id="rId11"/>
    <p:sldId id="277" r:id="rId12"/>
    <p:sldId id="278" r:id="rId13"/>
    <p:sldId id="279" r:id="rId14"/>
    <p:sldId id="280" r:id="rId15"/>
    <p:sldId id="281" r:id="rId16"/>
    <p:sldId id="282" r:id="rId17"/>
    <p:sldId id="283" r:id="rId18"/>
    <p:sldId id="284" r:id="rId19"/>
    <p:sldId id="285" r:id="rId20"/>
    <p:sldId id="286" r:id="rId21"/>
    <p:sldId id="287" r:id="rId22"/>
    <p:sldId id="288" r:id="rId23"/>
    <p:sldId id="289" r:id="rId24"/>
    <p:sldId id="290" r:id="rId25"/>
    <p:sldId id="291" r:id="rId26"/>
    <p:sldId id="292" r:id="rId27"/>
    <p:sldId id="293" r:id="rId2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>
        <p:scale>
          <a:sx n="76" d="100"/>
          <a:sy n="76" d="100"/>
        </p:scale>
        <p:origin x="-1206" y="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0F8AA6-F189-BE48-B749-541F70EE785F}" type="datetime1">
              <a:rPr lang="en-US" smtClean="0"/>
              <a:t>10/29/2014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7033F24-EC7F-D14C-AA24-5C8908674C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841942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2FEBEF-F903-E443-AE17-1C77BAC5F287}" type="datetime1">
              <a:rPr lang="en-US" smtClean="0"/>
              <a:t>10/29/2014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5BBADEC-F29D-9044-8D4C-DD4553533E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5208773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46669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46669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46669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46669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46669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46669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46669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46669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46669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46669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4666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46669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46669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46669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46669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46669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46669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46669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46669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46669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46669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4666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46669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46669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46669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46669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4666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783CC0-38D5-427E-B9D6-427BEC15B2DD}" type="datetime1">
              <a:rPr lang="en-US" smtClean="0"/>
              <a:t>10/29/2014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K: 10 Frames Set E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11596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BA04D9-1BCA-45D0-8905-7A94BA775219}" type="datetime1">
              <a:rPr lang="en-US" smtClean="0"/>
              <a:t>10/29/2014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K: 10 Frames Set E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20966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1B2808-67E2-4D9D-A7FB-B669671FEE84}" type="datetime1">
              <a:rPr lang="en-US" smtClean="0"/>
              <a:t>10/29/2014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K: 10 Frames Set E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99215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76D105-00B7-4F4C-8E89-3549224702A3}" type="datetime1">
              <a:rPr lang="en-US" smtClean="0"/>
              <a:t>10/29/2014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K: 10 Frames Set E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06274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924728-C4DF-4B0C-9774-2B475E21343A}" type="datetime1">
              <a:rPr lang="en-US" smtClean="0"/>
              <a:t>10/29/2014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K: 10 Frames Set E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76776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3B2B47-D090-4850-BD6D-F98FF4B5693F}" type="datetime1">
              <a:rPr lang="en-US" smtClean="0"/>
              <a:t>10/29/2014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K: 10 Frames Set E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20568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5C7FFC-6B79-4095-B9EB-9D26FF767A66}" type="datetime1">
              <a:rPr lang="en-US" smtClean="0"/>
              <a:t>10/29/2014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K: 10 Frames Set E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96050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039D63-4C7F-4E60-8B76-ED8FFE56F575}" type="datetime1">
              <a:rPr lang="en-US" smtClean="0"/>
              <a:t>10/29/2014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K: 10 Frames Set E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76904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4FC8D1-584D-43A8-99A8-DB815900E6E8}" type="datetime1">
              <a:rPr lang="en-US" smtClean="0"/>
              <a:t>10/29/2014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K: 10 Frames Set E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58256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EA9B0A-D368-442A-A29E-20DA74A96572}" type="datetime1">
              <a:rPr lang="en-US" smtClean="0"/>
              <a:t>10/29/2014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K: 10 Frames Set E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5227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5A776A-F938-4F9D-8FD1-39D64B501A52}" type="datetime1">
              <a:rPr lang="en-US" smtClean="0"/>
              <a:t>10/29/2014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K: 10 Frames Set E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12566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AE6DD3-8BAE-4D93-B36A-7E8A1F0DADF6}" type="datetime1">
              <a:rPr lang="en-US" smtClean="0"/>
              <a:t>10/29/2014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K: 10 Frames Set E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7C8BE5-2499-7547-BAD8-76DD50E60B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60696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6233679"/>
              </p:ext>
            </p:extLst>
          </p:nvPr>
        </p:nvGraphicFramePr>
        <p:xfrm>
          <a:off x="850921" y="816021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K: 10 Frames Set E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1</a:t>
            </a:fld>
            <a:endParaRPr lang="en-US"/>
          </a:p>
        </p:txBody>
      </p:sp>
      <p:sp>
        <p:nvSpPr>
          <p:cNvPr id="4" name="Oval 3"/>
          <p:cNvSpPr/>
          <p:nvPr/>
        </p:nvSpPr>
        <p:spPr>
          <a:xfrm>
            <a:off x="1173705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6553200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1173705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2482597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3905116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5295381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2482597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8333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3190562"/>
              </p:ext>
            </p:extLst>
          </p:nvPr>
        </p:nvGraphicFramePr>
        <p:xfrm>
          <a:off x="850921" y="816021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K: 10 Frames Set E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10</a:t>
            </a:fld>
            <a:endParaRPr lang="en-US"/>
          </a:p>
        </p:txBody>
      </p:sp>
      <p:sp>
        <p:nvSpPr>
          <p:cNvPr id="4" name="Oval 3"/>
          <p:cNvSpPr/>
          <p:nvPr/>
        </p:nvSpPr>
        <p:spPr>
          <a:xfrm>
            <a:off x="3838535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2482597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1173705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1173705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6673347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5265917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6673347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486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56661759"/>
              </p:ext>
            </p:extLst>
          </p:nvPr>
        </p:nvGraphicFramePr>
        <p:xfrm>
          <a:off x="850921" y="816021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K: 10 Frames Set E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11</a:t>
            </a:fld>
            <a:endParaRPr lang="en-US"/>
          </a:p>
        </p:txBody>
      </p:sp>
      <p:sp>
        <p:nvSpPr>
          <p:cNvPr id="4" name="Oval 3"/>
          <p:cNvSpPr/>
          <p:nvPr/>
        </p:nvSpPr>
        <p:spPr>
          <a:xfrm>
            <a:off x="3838535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5265917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2482597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1173705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6673347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5265917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6673347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7068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321615"/>
              </p:ext>
            </p:extLst>
          </p:nvPr>
        </p:nvGraphicFramePr>
        <p:xfrm>
          <a:off x="850921" y="816021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K: 10 Frames Set E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12</a:t>
            </a:fld>
            <a:endParaRPr lang="en-US"/>
          </a:p>
        </p:txBody>
      </p:sp>
      <p:sp>
        <p:nvSpPr>
          <p:cNvPr id="4" name="Oval 3"/>
          <p:cNvSpPr/>
          <p:nvPr/>
        </p:nvSpPr>
        <p:spPr>
          <a:xfrm>
            <a:off x="3838535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5265917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2482597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1173705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6673347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5265917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6673347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9782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650573"/>
              </p:ext>
            </p:extLst>
          </p:nvPr>
        </p:nvGraphicFramePr>
        <p:xfrm>
          <a:off x="850921" y="816021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K: 10 Frames Set E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13</a:t>
            </a:fld>
            <a:endParaRPr lang="en-US"/>
          </a:p>
        </p:txBody>
      </p:sp>
      <p:sp>
        <p:nvSpPr>
          <p:cNvPr id="4" name="Oval 3"/>
          <p:cNvSpPr/>
          <p:nvPr/>
        </p:nvSpPr>
        <p:spPr>
          <a:xfrm>
            <a:off x="5265917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5265917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2482597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1173705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2482597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1173705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6673347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0454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6723244"/>
              </p:ext>
            </p:extLst>
          </p:nvPr>
        </p:nvGraphicFramePr>
        <p:xfrm>
          <a:off x="850921" y="816021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K: 10 Frames Set E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14</a:t>
            </a:fld>
            <a:endParaRPr lang="en-US"/>
          </a:p>
        </p:txBody>
      </p:sp>
      <p:sp>
        <p:nvSpPr>
          <p:cNvPr id="4" name="Oval 3"/>
          <p:cNvSpPr/>
          <p:nvPr/>
        </p:nvSpPr>
        <p:spPr>
          <a:xfrm>
            <a:off x="5265917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5265917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2482597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6673347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3752716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3752716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6673347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1551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9086578"/>
              </p:ext>
            </p:extLst>
          </p:nvPr>
        </p:nvGraphicFramePr>
        <p:xfrm>
          <a:off x="850921" y="816021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K: 10 Frames Set E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15</a:t>
            </a:fld>
            <a:endParaRPr lang="en-US"/>
          </a:p>
        </p:txBody>
      </p:sp>
      <p:sp>
        <p:nvSpPr>
          <p:cNvPr id="4" name="Oval 3"/>
          <p:cNvSpPr/>
          <p:nvPr/>
        </p:nvSpPr>
        <p:spPr>
          <a:xfrm>
            <a:off x="5265917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1023676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2482597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6673347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1023676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3752716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6673347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3517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58903166"/>
              </p:ext>
            </p:extLst>
          </p:nvPr>
        </p:nvGraphicFramePr>
        <p:xfrm>
          <a:off x="850921" y="816021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K: 10 Frames Set E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16</a:t>
            </a:fld>
            <a:endParaRPr lang="en-US"/>
          </a:p>
        </p:txBody>
      </p:sp>
      <p:sp>
        <p:nvSpPr>
          <p:cNvPr id="4" name="Oval 3"/>
          <p:cNvSpPr/>
          <p:nvPr/>
        </p:nvSpPr>
        <p:spPr>
          <a:xfrm>
            <a:off x="5265917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2482597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2482597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6673347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1023676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3752716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5265917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5686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30815861"/>
              </p:ext>
            </p:extLst>
          </p:nvPr>
        </p:nvGraphicFramePr>
        <p:xfrm>
          <a:off x="850921" y="816021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K: 10 Frames Set E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17</a:t>
            </a:fld>
            <a:endParaRPr lang="en-US"/>
          </a:p>
        </p:txBody>
      </p:sp>
      <p:sp>
        <p:nvSpPr>
          <p:cNvPr id="4" name="Oval 3"/>
          <p:cNvSpPr/>
          <p:nvPr/>
        </p:nvSpPr>
        <p:spPr>
          <a:xfrm>
            <a:off x="5265917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2482597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2482597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6673347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1143822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3752716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5265917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6778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2715370"/>
              </p:ext>
            </p:extLst>
          </p:nvPr>
        </p:nvGraphicFramePr>
        <p:xfrm>
          <a:off x="850921" y="816021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K: 10 Frames Set E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18</a:t>
            </a:fld>
            <a:endParaRPr lang="en-US"/>
          </a:p>
        </p:txBody>
      </p:sp>
      <p:sp>
        <p:nvSpPr>
          <p:cNvPr id="4" name="Oval 3"/>
          <p:cNvSpPr/>
          <p:nvPr/>
        </p:nvSpPr>
        <p:spPr>
          <a:xfrm>
            <a:off x="3752716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2482597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2482597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6673347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1143822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3752716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5265917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330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7713676"/>
              </p:ext>
            </p:extLst>
          </p:nvPr>
        </p:nvGraphicFramePr>
        <p:xfrm>
          <a:off x="850921" y="816021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K: 10 Frames Set E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19</a:t>
            </a:fld>
            <a:endParaRPr lang="en-US"/>
          </a:p>
        </p:txBody>
      </p:sp>
      <p:sp>
        <p:nvSpPr>
          <p:cNvPr id="4" name="Oval 3"/>
          <p:cNvSpPr/>
          <p:nvPr/>
        </p:nvSpPr>
        <p:spPr>
          <a:xfrm>
            <a:off x="3752716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2482597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2482597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1143822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1143822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3752716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5265917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5186535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211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9188146"/>
              </p:ext>
            </p:extLst>
          </p:nvPr>
        </p:nvGraphicFramePr>
        <p:xfrm>
          <a:off x="850921" y="816021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K: 10 Frames Set E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2</a:t>
            </a:fld>
            <a:endParaRPr lang="en-US"/>
          </a:p>
        </p:txBody>
      </p:sp>
      <p:sp>
        <p:nvSpPr>
          <p:cNvPr id="4" name="Oval 3"/>
          <p:cNvSpPr/>
          <p:nvPr/>
        </p:nvSpPr>
        <p:spPr>
          <a:xfrm>
            <a:off x="1173705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6553200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1173705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2482597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5225546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6553200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2482597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5576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38463128"/>
              </p:ext>
            </p:extLst>
          </p:nvPr>
        </p:nvGraphicFramePr>
        <p:xfrm>
          <a:off x="850921" y="816021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K: 10 Frames Set E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20</a:t>
            </a:fld>
            <a:endParaRPr lang="en-US"/>
          </a:p>
        </p:txBody>
      </p:sp>
      <p:sp>
        <p:nvSpPr>
          <p:cNvPr id="4" name="Oval 3"/>
          <p:cNvSpPr/>
          <p:nvPr/>
        </p:nvSpPr>
        <p:spPr>
          <a:xfrm>
            <a:off x="3752716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2482597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2482597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1143822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1143822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3752716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5265917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217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9400921"/>
              </p:ext>
            </p:extLst>
          </p:nvPr>
        </p:nvGraphicFramePr>
        <p:xfrm>
          <a:off x="850921" y="816021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K: 10 Frames Set E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21</a:t>
            </a:fld>
            <a:endParaRPr lang="en-US"/>
          </a:p>
        </p:txBody>
      </p:sp>
      <p:sp>
        <p:nvSpPr>
          <p:cNvPr id="4" name="Oval 3"/>
          <p:cNvSpPr/>
          <p:nvPr/>
        </p:nvSpPr>
        <p:spPr>
          <a:xfrm>
            <a:off x="5265917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2482597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2482597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1143822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1143822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6553200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5265917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0122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09422888"/>
              </p:ext>
            </p:extLst>
          </p:nvPr>
        </p:nvGraphicFramePr>
        <p:xfrm>
          <a:off x="850921" y="816021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K: 10 Frames Set E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22</a:t>
            </a:fld>
            <a:endParaRPr lang="en-US"/>
          </a:p>
        </p:txBody>
      </p:sp>
      <p:sp>
        <p:nvSpPr>
          <p:cNvPr id="4" name="Oval 3"/>
          <p:cNvSpPr/>
          <p:nvPr/>
        </p:nvSpPr>
        <p:spPr>
          <a:xfrm>
            <a:off x="5265917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2482597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2482597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6553200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3838534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6553200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5265917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7923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7245179"/>
              </p:ext>
            </p:extLst>
          </p:nvPr>
        </p:nvGraphicFramePr>
        <p:xfrm>
          <a:off x="850921" y="816021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K: 10 Frames Set E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23</a:t>
            </a:fld>
            <a:endParaRPr lang="en-US"/>
          </a:p>
        </p:txBody>
      </p:sp>
      <p:sp>
        <p:nvSpPr>
          <p:cNvPr id="4" name="Oval 3"/>
          <p:cNvSpPr/>
          <p:nvPr/>
        </p:nvSpPr>
        <p:spPr>
          <a:xfrm>
            <a:off x="1077956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2482597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2482597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1077956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3838534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3838534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6553200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3043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6543252"/>
              </p:ext>
            </p:extLst>
          </p:nvPr>
        </p:nvGraphicFramePr>
        <p:xfrm>
          <a:off x="850921" y="816021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K: 10 Frames Set E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24</a:t>
            </a:fld>
            <a:endParaRPr lang="en-US"/>
          </a:p>
        </p:txBody>
      </p:sp>
      <p:sp>
        <p:nvSpPr>
          <p:cNvPr id="4" name="Oval 3"/>
          <p:cNvSpPr/>
          <p:nvPr/>
        </p:nvSpPr>
        <p:spPr>
          <a:xfrm>
            <a:off x="1077956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2482597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2482597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1077956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3838534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3838534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5231589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9810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2517928"/>
              </p:ext>
            </p:extLst>
          </p:nvPr>
        </p:nvGraphicFramePr>
        <p:xfrm>
          <a:off x="850921" y="816021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K: 10 Frames Set E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25</a:t>
            </a:fld>
            <a:endParaRPr lang="en-US"/>
          </a:p>
        </p:txBody>
      </p:sp>
      <p:sp>
        <p:nvSpPr>
          <p:cNvPr id="4" name="Oval 3"/>
          <p:cNvSpPr/>
          <p:nvPr/>
        </p:nvSpPr>
        <p:spPr>
          <a:xfrm>
            <a:off x="1077956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2482597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2482597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5231589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3838534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6553200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5231589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1260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4133060"/>
              </p:ext>
            </p:extLst>
          </p:nvPr>
        </p:nvGraphicFramePr>
        <p:xfrm>
          <a:off x="850921" y="816021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K: 10 Frames Set E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26</a:t>
            </a:fld>
            <a:endParaRPr lang="en-US"/>
          </a:p>
        </p:txBody>
      </p:sp>
      <p:sp>
        <p:nvSpPr>
          <p:cNvPr id="4" name="Oval 3"/>
          <p:cNvSpPr/>
          <p:nvPr/>
        </p:nvSpPr>
        <p:spPr>
          <a:xfrm>
            <a:off x="1077956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2482597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3838534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6553200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3838534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6553200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2482597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7464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724190"/>
              </p:ext>
            </p:extLst>
          </p:nvPr>
        </p:nvGraphicFramePr>
        <p:xfrm>
          <a:off x="850921" y="816021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K: 10 Frames Set E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27</a:t>
            </a:fld>
            <a:endParaRPr lang="en-US"/>
          </a:p>
        </p:txBody>
      </p:sp>
      <p:sp>
        <p:nvSpPr>
          <p:cNvPr id="4" name="Oval 3"/>
          <p:cNvSpPr/>
          <p:nvPr/>
        </p:nvSpPr>
        <p:spPr>
          <a:xfrm>
            <a:off x="1077956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2482597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3838534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5248754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2482597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6553200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1077956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1503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79869334"/>
              </p:ext>
            </p:extLst>
          </p:nvPr>
        </p:nvGraphicFramePr>
        <p:xfrm>
          <a:off x="850921" y="816021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K: 10 Frames Set E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3</a:t>
            </a:fld>
            <a:endParaRPr lang="en-US"/>
          </a:p>
        </p:txBody>
      </p:sp>
      <p:sp>
        <p:nvSpPr>
          <p:cNvPr id="4" name="Oval 3"/>
          <p:cNvSpPr/>
          <p:nvPr/>
        </p:nvSpPr>
        <p:spPr>
          <a:xfrm>
            <a:off x="1173705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3852444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1173705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2482597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3852444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5248753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2482597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43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324927"/>
              </p:ext>
            </p:extLst>
          </p:nvPr>
        </p:nvGraphicFramePr>
        <p:xfrm>
          <a:off x="850921" y="816021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K: 10 Frames Set E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4</a:t>
            </a:fld>
            <a:endParaRPr lang="en-US"/>
          </a:p>
        </p:txBody>
      </p:sp>
      <p:sp>
        <p:nvSpPr>
          <p:cNvPr id="4" name="Oval 3"/>
          <p:cNvSpPr/>
          <p:nvPr/>
        </p:nvSpPr>
        <p:spPr>
          <a:xfrm>
            <a:off x="5248753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3852444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1173705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2482597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3852444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5248753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2482597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9408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9593808"/>
              </p:ext>
            </p:extLst>
          </p:nvPr>
        </p:nvGraphicFramePr>
        <p:xfrm>
          <a:off x="850921" y="816021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K: 10 Frames Set E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5</a:t>
            </a:fld>
            <a:endParaRPr lang="en-US"/>
          </a:p>
        </p:txBody>
      </p:sp>
      <p:sp>
        <p:nvSpPr>
          <p:cNvPr id="4" name="Oval 3"/>
          <p:cNvSpPr/>
          <p:nvPr/>
        </p:nvSpPr>
        <p:spPr>
          <a:xfrm>
            <a:off x="6553200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3852444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1173705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2482597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3852444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6553200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2482597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3219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2604922"/>
              </p:ext>
            </p:extLst>
          </p:nvPr>
        </p:nvGraphicFramePr>
        <p:xfrm>
          <a:off x="850921" y="816021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K: 10 Frames Set E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6</a:t>
            </a:fld>
            <a:endParaRPr lang="en-US"/>
          </a:p>
        </p:txBody>
      </p:sp>
      <p:sp>
        <p:nvSpPr>
          <p:cNvPr id="4" name="Oval 3"/>
          <p:cNvSpPr/>
          <p:nvPr/>
        </p:nvSpPr>
        <p:spPr>
          <a:xfrm>
            <a:off x="2482597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3852444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1173705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2482597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3852444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5265917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5265917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1861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7816975"/>
              </p:ext>
            </p:extLst>
          </p:nvPr>
        </p:nvGraphicFramePr>
        <p:xfrm>
          <a:off x="850921" y="816021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K: 10 Frames Set E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7</a:t>
            </a:fld>
            <a:endParaRPr lang="en-US"/>
          </a:p>
        </p:txBody>
      </p:sp>
      <p:sp>
        <p:nvSpPr>
          <p:cNvPr id="4" name="Oval 3"/>
          <p:cNvSpPr/>
          <p:nvPr/>
        </p:nvSpPr>
        <p:spPr>
          <a:xfrm>
            <a:off x="2482597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3852444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1173705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2482597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3852444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5265917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6673347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1570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9788391"/>
              </p:ext>
            </p:extLst>
          </p:nvPr>
        </p:nvGraphicFramePr>
        <p:xfrm>
          <a:off x="850921" y="816021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K: 10 Frames Set E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8</a:t>
            </a:fld>
            <a:endParaRPr lang="en-US"/>
          </a:p>
        </p:txBody>
      </p:sp>
      <p:sp>
        <p:nvSpPr>
          <p:cNvPr id="4" name="Oval 3"/>
          <p:cNvSpPr/>
          <p:nvPr/>
        </p:nvSpPr>
        <p:spPr>
          <a:xfrm>
            <a:off x="2482597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3852444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1173705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1173705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6673347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5265917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6673347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3007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6414960"/>
              </p:ext>
            </p:extLst>
          </p:nvPr>
        </p:nvGraphicFramePr>
        <p:xfrm>
          <a:off x="850921" y="816021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K: 10 Frames Set E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9</a:t>
            </a:fld>
            <a:endParaRPr lang="en-US"/>
          </a:p>
        </p:txBody>
      </p:sp>
      <p:sp>
        <p:nvSpPr>
          <p:cNvPr id="4" name="Oval 3"/>
          <p:cNvSpPr/>
          <p:nvPr/>
        </p:nvSpPr>
        <p:spPr>
          <a:xfrm>
            <a:off x="2482597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2482597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1173705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1173705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6673347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5265917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6673347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1103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405</TotalTime>
  <Words>216</Words>
  <Application>Microsoft Office PowerPoint</Application>
  <PresentationFormat>On-screen Show (4:3)</PresentationFormat>
  <Paragraphs>81</Paragraphs>
  <Slides>27</Slides>
  <Notes>27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28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Mary Elizabeth Mendenhall</dc:creator>
  <cp:lastModifiedBy>Choi, Sue</cp:lastModifiedBy>
  <cp:revision>17</cp:revision>
  <cp:lastPrinted>2011-07-24T03:45:41Z</cp:lastPrinted>
  <dcterms:created xsi:type="dcterms:W3CDTF">2011-07-24T03:35:18Z</dcterms:created>
  <dcterms:modified xsi:type="dcterms:W3CDTF">2014-10-29T18:44:33Z</dcterms:modified>
</cp:coreProperties>
</file>